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61" r:id="rId4"/>
    <p:sldId id="266" r:id="rId5"/>
    <p:sldId id="269" r:id="rId6"/>
    <p:sldId id="268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29"/>
    <p:restoredTop sz="94608"/>
  </p:normalViewPr>
  <p:slideViewPr>
    <p:cSldViewPr snapToGrid="0" snapToObjects="1">
      <p:cViewPr varScale="1">
        <p:scale>
          <a:sx n="75" d="100"/>
          <a:sy n="75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3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3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0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16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7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1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fwaythereus.herokuapp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02BB-4EFD-A44A-95E8-7A768823A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0" y="566368"/>
            <a:ext cx="5689600" cy="57252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i="0" kern="1200" cap="all" baseline="0" dirty="0">
                <a:latin typeface="+mj-lt"/>
                <a:ea typeface="+mj-ea"/>
                <a:cs typeface="+mj-cs"/>
              </a:rPr>
              <a:t>HALFWAYTHERE.US</a:t>
            </a: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r>
              <a:rPr lang="en-US" sz="2400" b="0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2400" b="0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www.halfwaythere.us</a:t>
            </a: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r>
              <a:rPr lang="en-US" sz="4000" b="0" i="0" kern="1200" cap="all" baseline="0" dirty="0">
                <a:latin typeface="+mj-lt"/>
                <a:ea typeface="+mj-ea"/>
                <a:cs typeface="+mj-cs"/>
              </a:rPr>
              <a:t>by </a:t>
            </a:r>
            <a:r>
              <a:rPr lang="en-US" sz="4000" b="0" i="0" kern="1200" cap="all" baseline="0" dirty="0" err="1">
                <a:latin typeface="+mj-lt"/>
                <a:ea typeface="+mj-ea"/>
                <a:cs typeface="+mj-cs"/>
              </a:rPr>
              <a:t>CeRberus</a:t>
            </a:r>
            <a:r>
              <a:rPr lang="en-US" sz="4000" b="0" i="0" kern="1200" cap="all" baseline="0" dirty="0">
                <a:latin typeface="+mj-lt"/>
                <a:ea typeface="+mj-ea"/>
                <a:cs typeface="+mj-cs"/>
              </a:rPr>
              <a:t> +1</a:t>
            </a:r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34E1C7FE-3E97-D94C-958A-93BA3E8D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728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6F268-DECC-294E-8A4A-7497AB6BA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343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Introduction</a:t>
            </a:r>
          </a:p>
        </p:txBody>
      </p:sp>
      <p:sp>
        <p:nvSpPr>
          <p:cNvPr id="76" name="Freeform 23">
            <a:extLst>
              <a:ext uri="{FF2B5EF4-FFF2-40B4-BE49-F238E27FC236}">
                <a16:creationId xmlns:a16="http://schemas.microsoft.com/office/drawing/2014/main" id="{4CBF4B90-A27B-4E6A-B288-303118BA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58E9E699-6800-4DC9-BCF3-B502BFF3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4EC5F5-BB79-44F7-A0CE-B4E34CB43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costume&#10;&#10;Description automatically generated">
            <a:extLst>
              <a:ext uri="{FF2B5EF4-FFF2-40B4-BE49-F238E27FC236}">
                <a16:creationId xmlns:a16="http://schemas.microsoft.com/office/drawing/2014/main" id="{55D0F5EA-98FF-6644-A180-9C8B75DF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3" b="11245"/>
          <a:stretch/>
        </p:blipFill>
        <p:spPr>
          <a:xfrm>
            <a:off x="9226482" y="647699"/>
            <a:ext cx="2007045" cy="2702852"/>
          </a:xfrm>
          <a:prstGeom prst="rect">
            <a:avLst/>
          </a:prstGeom>
          <a:effectLst/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C77A50A-7946-4C3E-A197-2F4ACE08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Ray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Tanner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Pablo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Roger</a:t>
            </a:r>
          </a:p>
        </p:txBody>
      </p:sp>
      <p:pic>
        <p:nvPicPr>
          <p:cNvPr id="5" name="Picture 4" descr="A person and person sitting next to a dog&#10;&#10;Description automatically generated">
            <a:extLst>
              <a:ext uri="{FF2B5EF4-FFF2-40B4-BE49-F238E27FC236}">
                <a16:creationId xmlns:a16="http://schemas.microsoft.com/office/drawing/2014/main" id="{0467D671-3870-6044-83E2-1EE986D21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9" t="-1573" r="31171" b="1573"/>
          <a:stretch/>
        </p:blipFill>
        <p:spPr>
          <a:xfrm>
            <a:off x="6629050" y="647698"/>
            <a:ext cx="1558467" cy="2702852"/>
          </a:xfrm>
          <a:prstGeom prst="rect">
            <a:avLst/>
          </a:prstGeom>
          <a:effectLst/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323FD0A-53BB-334B-BB50-103A3C975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08" y="3583096"/>
            <a:ext cx="2627752" cy="2627752"/>
          </a:xfrm>
          <a:prstGeom prst="rect">
            <a:avLst/>
          </a:prstGeom>
          <a:effectLst/>
        </p:spPr>
      </p:pic>
      <p:pic>
        <p:nvPicPr>
          <p:cNvPr id="30" name="Picture 2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3A8C3A6-E818-1649-B3C1-1FA5C72554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45" r="61055"/>
          <a:stretch/>
        </p:blipFill>
        <p:spPr>
          <a:xfrm>
            <a:off x="9560412" y="3545545"/>
            <a:ext cx="1339186" cy="2702854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527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70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 Domain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220133" y="1901645"/>
            <a:ext cx="669549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2 user locations, find a meetup point halfway between the 2 users. 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a venue type, find a location at the halfway point.</a:t>
            </a:r>
          </a:p>
        </p:txBody>
      </p:sp>
      <p:sp>
        <p:nvSpPr>
          <p:cNvPr id="8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3" name="Freeform: Shape 74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4" name="Graphic 67" descr="Magnifying glass">
            <a:extLst>
              <a:ext uri="{FF2B5EF4-FFF2-40B4-BE49-F238E27FC236}">
                <a16:creationId xmlns:a16="http://schemas.microsoft.com/office/drawing/2014/main" id="{080F4082-20EA-4C40-8E9F-044F1BF3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85" name="Rectangle 76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94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sp>
        <p:nvSpPr>
          <p:cNvPr id="1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29CEB0D-3875-4348-8EA0-5759763472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7164"/>
          <a:stretch/>
        </p:blipFill>
        <p:spPr>
          <a:xfrm>
            <a:off x="1307774" y="647698"/>
            <a:ext cx="4942822" cy="5562139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2000"/>
          </a:blip>
          <a:stretch>
            <a:fillRect/>
          </a:stretch>
        </p:blipFill>
        <p:spPr>
          <a:xfrm>
            <a:off x="10437812" y="566368"/>
            <a:ext cx="685800" cy="575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254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Contributions / Issues</a:t>
            </a:r>
          </a:p>
        </p:txBody>
      </p:sp>
      <p:sp>
        <p:nvSpPr>
          <p:cNvPr id="81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2" name="Freeform: Shape 7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648930" y="2548281"/>
            <a:ext cx="6046837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Style Style Style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Database functionality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Content  / Collaboration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Halfway calculations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98BDC-A6A2-5444-9F7A-212FEB9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84" y="2548281"/>
            <a:ext cx="4882690" cy="3662018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6473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523E4615-6955-3D48-85CD-21A66E78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/>
          </a:blip>
          <a:srcRect t="29901" b="13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Given Additional Time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4062492" y="2135846"/>
            <a:ext cx="6375320" cy="372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User Login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Text / Notification to both users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Additional People to meetup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Administration Page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Data Analytics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766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264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 /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0437812" y="566368"/>
            <a:ext cx="685800" cy="599851"/>
          </a:xfrm>
          <a:prstGeom prst="rect">
            <a:avLst/>
          </a:prstGeom>
          <a:effectLst/>
        </p:spPr>
      </p:pic>
      <p:pic>
        <p:nvPicPr>
          <p:cNvPr id="11" name="Picture 10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1A3F079-9CA7-7E49-AB8A-EEDB99884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689794"/>
            <a:ext cx="5450557" cy="54779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4322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76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HALFWAYTHERE.US    http://www.halfwaythere.us    by CeRberus +1</vt:lpstr>
      <vt:lpstr>Team Introduction</vt:lpstr>
      <vt:lpstr>Problem Domain</vt:lpstr>
      <vt:lpstr>Application Demo</vt:lpstr>
      <vt:lpstr>Contributions / Issues</vt:lpstr>
      <vt:lpstr>Given Additional Time</vt:lpstr>
      <vt:lpstr>Questions /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HALFWAYTHERE.US    http://www.halfwaythere.us    by CeRberus +1</dc:title>
  <dc:creator>Roger Huba</dc:creator>
  <cp:lastModifiedBy>Roger Huba</cp:lastModifiedBy>
  <cp:revision>2</cp:revision>
  <dcterms:created xsi:type="dcterms:W3CDTF">2018-11-09T20:32:08Z</dcterms:created>
  <dcterms:modified xsi:type="dcterms:W3CDTF">2018-11-09T20:42:34Z</dcterms:modified>
</cp:coreProperties>
</file>